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BE9F8-1F57-48EA-B7C0-102B88C7F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1E914C-28F2-4737-B493-7F0FAB00C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3C95FE-CA64-433A-862C-46D96582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77130-C19D-4C00-98C0-3331641A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B7FBF-9028-4B7B-8375-08496386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3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B6EB1-D1AE-4FAC-BAD5-CD112196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90F191-66AF-42D9-BD28-7E60C0126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D9A0-C884-468F-87CB-914D8D7C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73FB5-3879-4B68-BD51-A5E395CE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47171-82D8-4D6C-A9F2-CA49CE04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2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C11EAF-0F5B-4ADD-A765-07EEACD737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3E523E-B98E-431A-9A27-E5FAB4B14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31C75-0767-4587-B7D1-C29496D2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6AC144-DA56-4BDF-ACA7-BAC839F6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F8FB4-B136-4971-8BA9-BBF72D1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7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72E92-6C5E-4D6F-8883-1764EB9D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E2633-46A0-4E5B-B1F2-B448A87C2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0DA79-09A3-41A0-8686-E0FB73AA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BC13E8-B6A9-4D07-ADB0-9DB4E122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FCFA2-99B2-4AE8-B4F8-80DC6161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67D5D-D0F0-4481-A361-CD2AD6F1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837DE-3949-4046-B317-0667559F3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67E15-4913-4E0E-BCCB-49A603A6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E285E-7A15-4497-A171-6D5993B4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F3E51-E939-40FD-A72B-BC693E79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4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4CE91-31DB-42F6-8F09-179E75A4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D7029B-609E-4805-A976-66A4A5EA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CEC923-A99C-43F7-BF64-C6A34648F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09BE48-F3FC-439A-8460-50B0A36A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67B242-037C-4465-9191-723297BE2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DE0D77-C7E5-481A-9453-A5CFC9D5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0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BFBDE-401A-4BDF-8AD1-8E193D713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A42713-AF17-497B-A649-620C8BCC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1DE7E6-7049-4A95-B024-1B6E13832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230AD4-615E-49C1-BCDE-74DD7CBD2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C14510-B163-4E2D-AF9C-224DC6A4C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C89AF5-BCA3-4506-B71D-33E4E2CE1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F5C2E3-CD93-4DD6-B8C8-5FB6E1A2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14F3B0-A108-48E2-A56F-F1DAB24D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1BFBD-2722-4437-BABF-4CBF224C9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30F88A-1B3A-40A4-8FE1-73D7C38A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81C8B6-C279-4E26-A3CF-8258F669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D35060-0C82-4D19-A890-5190E215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327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B3BECB-5E7D-48A3-89D6-DC112B9D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6BB1A0-DC1A-415A-84DC-C94247B7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CA73B-4EB6-4A3F-9A46-C61F0B56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833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1A14A-E8B5-49CE-A50E-3BD27222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4E3FD-504B-46EE-98AB-7D8ABAEB8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AB03AE-A0C5-4D10-8D25-4CBB21156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25D099-3A51-430B-83E0-B5E05D5E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363B6E-A66F-4EFB-AC05-C58FC07E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21CCAE-FE61-473A-BA0D-3039EE3B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5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21115-5B27-4BBE-B38D-9B527E17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B335A0-502D-44F0-9C4D-DE831DE5C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FDA2D5-DCCA-4DD3-9700-2ACEFC57D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08A52-986A-4C1F-AAA7-EB9F0005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108439-44D3-46B6-B51B-3260F801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8C8D3-A88B-4318-8043-6162032C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83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BD9F4F-ED20-480F-BBF3-8176F7CD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4E310-A4C8-4BFF-8DAD-4A26569E8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6F286-131F-46A7-95C9-893AE6EE82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0C100-46E3-4793-AC10-1B0C8D254F7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67140-2CD6-4DB8-977F-5B080A215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68889-20EF-4473-9F73-400B229EC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BE5EF-1008-41E5-980C-2B0EC599E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2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잠옷, 패브릭이(가) 표시된 사진&#10;&#10;자동 생성된 설명">
            <a:extLst>
              <a:ext uri="{FF2B5EF4-FFF2-40B4-BE49-F238E27FC236}">
                <a16:creationId xmlns:a16="http://schemas.microsoft.com/office/drawing/2014/main" id="{17DD2DA3-C768-45A0-9AB2-24C7BDE3A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1293018"/>
            <a:ext cx="7594600" cy="4271963"/>
          </a:xfrm>
          <a:prstGeom prst="rect">
            <a:avLst/>
          </a:prstGeom>
          <a:ln w="25400">
            <a:solidFill>
              <a:schemeClr val="tx1"/>
            </a:solidFill>
            <a:prstDash val="dash"/>
          </a:ln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2BFDE06-0F00-4D3D-B587-B0236F00C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678188"/>
              </p:ext>
            </p:extLst>
          </p:nvPr>
        </p:nvGraphicFramePr>
        <p:xfrm>
          <a:off x="8212667" y="1760219"/>
          <a:ext cx="3522133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2960793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시작화면 배경 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로고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시작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Btn_MainButton_Blue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옵션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2517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Btn_OtherButton_Hexagon01_Blue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7683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10326F9-0EB5-4EC2-8B16-3E0D25E29CDB}"/>
              </a:ext>
            </a:extLst>
          </p:cNvPr>
          <p:cNvSpPr txBox="1"/>
          <p:nvPr/>
        </p:nvSpPr>
        <p:spPr>
          <a:xfrm>
            <a:off x="2123016" y="1740276"/>
            <a:ext cx="37041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롤러 </a:t>
            </a:r>
            <a:r>
              <a:rPr lang="ko-KR" altLang="en-US" sz="6000" dirty="0" err="1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대쉬</a:t>
            </a:r>
            <a:endParaRPr lang="en-US" altLang="ko-KR" sz="60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algn="ctr"/>
            <a:r>
              <a:rPr lang="en-US" altLang="ko-KR" sz="32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Roller Dash</a:t>
            </a:r>
            <a:endParaRPr lang="ko-KR" altLang="en-US" sz="24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567CA9-CF61-4C5D-95A0-421C7AB6DBEC}"/>
              </a:ext>
            </a:extLst>
          </p:cNvPr>
          <p:cNvSpPr/>
          <p:nvPr/>
        </p:nvSpPr>
        <p:spPr>
          <a:xfrm>
            <a:off x="17292" y="1113056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6B003E-06E0-481E-91FD-9758B79FBC2D}"/>
              </a:ext>
            </a:extLst>
          </p:cNvPr>
          <p:cNvSpPr/>
          <p:nvPr/>
        </p:nvSpPr>
        <p:spPr>
          <a:xfrm>
            <a:off x="2464879" y="1660266"/>
            <a:ext cx="3020439" cy="1668124"/>
          </a:xfrm>
          <a:prstGeom prst="roundRect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175416-3E1F-4A5E-B9AE-EC2FD71AA858}"/>
              </a:ext>
            </a:extLst>
          </p:cNvPr>
          <p:cNvSpPr/>
          <p:nvPr/>
        </p:nvSpPr>
        <p:spPr>
          <a:xfrm>
            <a:off x="2304372" y="1569798"/>
            <a:ext cx="321013" cy="340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74DD6E-589D-4D5E-AC6E-C905E90AC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34" y="4546260"/>
            <a:ext cx="2293676" cy="83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01748-2294-4C62-BB97-88A413AC5D3A}"/>
              </a:ext>
            </a:extLst>
          </p:cNvPr>
          <p:cNvSpPr txBox="1"/>
          <p:nvPr/>
        </p:nvSpPr>
        <p:spPr>
          <a:xfrm>
            <a:off x="3095447" y="4617699"/>
            <a:ext cx="1571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Start</a:t>
            </a:r>
            <a:endParaRPr lang="ko-KR" altLang="en-US" sz="12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F155A-5D04-4A92-A745-559431B2F675}"/>
              </a:ext>
            </a:extLst>
          </p:cNvPr>
          <p:cNvSpPr/>
          <p:nvPr/>
        </p:nvSpPr>
        <p:spPr>
          <a:xfrm>
            <a:off x="2561774" y="4356025"/>
            <a:ext cx="321013" cy="340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430156-4C30-473A-AA32-3C2CD4F2A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40" y="4771065"/>
            <a:ext cx="564479" cy="6534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3A4E63-4451-401D-A1A5-285DDF7EE2D7}"/>
              </a:ext>
            </a:extLst>
          </p:cNvPr>
          <p:cNvSpPr/>
          <p:nvPr/>
        </p:nvSpPr>
        <p:spPr>
          <a:xfrm>
            <a:off x="6843133" y="4617699"/>
            <a:ext cx="321013" cy="340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11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잠옷, 패브릭이(가) 표시된 사진&#10;&#10;자동 생성된 설명">
            <a:extLst>
              <a:ext uri="{FF2B5EF4-FFF2-40B4-BE49-F238E27FC236}">
                <a16:creationId xmlns:a16="http://schemas.microsoft.com/office/drawing/2014/main" id="{3980C8B5-B9DF-4B3C-B89C-0224257D1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0" y="1575120"/>
            <a:ext cx="7594600" cy="4271963"/>
          </a:xfrm>
          <a:prstGeom prst="rect">
            <a:avLst/>
          </a:prstGeom>
          <a:ln w="25400">
            <a:solidFill>
              <a:schemeClr val="tx1"/>
            </a:solidFill>
            <a:prstDash val="dash"/>
          </a:ln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EF0F475E-5203-4B06-A68A-5826651B6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6540"/>
            <a:ext cx="9144000" cy="473851"/>
          </a:xfrm>
        </p:spPr>
        <p:txBody>
          <a:bodyPr/>
          <a:lstStyle/>
          <a:p>
            <a:r>
              <a:rPr lang="ko-KR" altLang="en-US" dirty="0"/>
              <a:t>세팅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D23AF-E773-4249-A1BD-3B2A67A9B6E9}"/>
              </a:ext>
            </a:extLst>
          </p:cNvPr>
          <p:cNvSpPr txBox="1"/>
          <p:nvPr/>
        </p:nvSpPr>
        <p:spPr>
          <a:xfrm>
            <a:off x="2243442" y="773422"/>
            <a:ext cx="7705116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배경음악 및 효과음 설정 가능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FD8440-C900-480C-89F9-F36951A24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14" y="5015815"/>
            <a:ext cx="564479" cy="653427"/>
          </a:xfrm>
          <a:prstGeom prst="rect">
            <a:avLst/>
          </a:prstGeom>
        </p:spPr>
      </p:pic>
      <p:graphicFrame>
        <p:nvGraphicFramePr>
          <p:cNvPr id="35" name="표 8">
            <a:extLst>
              <a:ext uri="{FF2B5EF4-FFF2-40B4-BE49-F238E27FC236}">
                <a16:creationId xmlns:a16="http://schemas.microsoft.com/office/drawing/2014/main" id="{87920E65-0B35-4D57-B803-619691804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867140"/>
              </p:ext>
            </p:extLst>
          </p:nvPr>
        </p:nvGraphicFramePr>
        <p:xfrm>
          <a:off x="8187491" y="773422"/>
          <a:ext cx="3522133" cy="556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2960793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반투명 검은색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옵션 팝업 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Popup_Frame01_Navy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닫기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Popup_Frame01_Navy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음악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2517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Btn_MainButton_Blue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768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224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Btn_MainButton_Blue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040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소리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조절바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562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Slider12_HandleType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591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종료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4640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Btn_MainButton_Green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9799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308177C-B7C5-421D-886E-2E3BE4CEE36A}"/>
              </a:ext>
            </a:extLst>
          </p:cNvPr>
          <p:cNvSpPr/>
          <p:nvPr/>
        </p:nvSpPr>
        <p:spPr>
          <a:xfrm>
            <a:off x="126640" y="1564049"/>
            <a:ext cx="7594600" cy="42719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E59127D-8CB4-4343-BAA9-F7F3F8B8E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04" y="2251188"/>
            <a:ext cx="4358272" cy="27646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751AB5-F4CF-4202-BDE6-02155ECA1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06" y="2547575"/>
            <a:ext cx="1602969" cy="6423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07EA20-877B-41A9-A1B6-B93C37E8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06" y="3378843"/>
            <a:ext cx="1602969" cy="6423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ECDD4D-6B95-4423-BD22-6A7F1B3B2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26" y="4326909"/>
            <a:ext cx="1322948" cy="4951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FDA5CB-BA0F-4BF4-952D-B6CD6F06F63B}"/>
              </a:ext>
            </a:extLst>
          </p:cNvPr>
          <p:cNvSpPr txBox="1"/>
          <p:nvPr/>
        </p:nvSpPr>
        <p:spPr>
          <a:xfrm>
            <a:off x="3161126" y="4370731"/>
            <a:ext cx="13229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 종료</a:t>
            </a:r>
            <a:endParaRPr lang="ko-KR" altLang="en-US" sz="9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F965CEA-517C-467E-BB58-BBC30C1853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59" y="2499045"/>
            <a:ext cx="2001847" cy="7298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7FEA66B-D413-4D02-B99F-561975894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44" y="3346154"/>
            <a:ext cx="2001847" cy="7298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1920276-C5B8-473D-B821-47402E83B612}"/>
              </a:ext>
            </a:extLst>
          </p:cNvPr>
          <p:cNvSpPr txBox="1"/>
          <p:nvPr/>
        </p:nvSpPr>
        <p:spPr>
          <a:xfrm>
            <a:off x="2256785" y="2651363"/>
            <a:ext cx="13229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배경 음악</a:t>
            </a:r>
            <a:endParaRPr lang="ko-KR" altLang="en-US" sz="9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4F3CB-33FE-42CD-92FD-499691D941A4}"/>
              </a:ext>
            </a:extLst>
          </p:cNvPr>
          <p:cNvSpPr txBox="1"/>
          <p:nvPr/>
        </p:nvSpPr>
        <p:spPr>
          <a:xfrm>
            <a:off x="2267970" y="3538021"/>
            <a:ext cx="13229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효과음</a:t>
            </a:r>
            <a:endParaRPr lang="ko-KR" altLang="en-US" sz="9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5881A3-8AFB-4EE6-9686-2C0CE3778336}"/>
              </a:ext>
            </a:extLst>
          </p:cNvPr>
          <p:cNvSpPr/>
          <p:nvPr/>
        </p:nvSpPr>
        <p:spPr>
          <a:xfrm>
            <a:off x="126640" y="1484017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69652A-0463-4048-9297-BD24358704A4}"/>
              </a:ext>
            </a:extLst>
          </p:cNvPr>
          <p:cNvSpPr/>
          <p:nvPr/>
        </p:nvSpPr>
        <p:spPr>
          <a:xfrm>
            <a:off x="1591843" y="2162541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3C4EFA-C5D2-4C68-83B8-459A3130A1DD}"/>
              </a:ext>
            </a:extLst>
          </p:cNvPr>
          <p:cNvSpPr/>
          <p:nvPr/>
        </p:nvSpPr>
        <p:spPr>
          <a:xfrm>
            <a:off x="5582550" y="1962139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1704AB-974F-41E8-AC0C-1210A559F55C}"/>
              </a:ext>
            </a:extLst>
          </p:cNvPr>
          <p:cNvSpPr/>
          <p:nvPr/>
        </p:nvSpPr>
        <p:spPr>
          <a:xfrm>
            <a:off x="2043129" y="2570195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7AA0F7-94B3-407D-B645-EB01CC80A2E9}"/>
              </a:ext>
            </a:extLst>
          </p:cNvPr>
          <p:cNvSpPr/>
          <p:nvPr/>
        </p:nvSpPr>
        <p:spPr>
          <a:xfrm>
            <a:off x="2022720" y="3314421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66CBFDE-4CF6-4A52-A534-B505EF436BD3}"/>
              </a:ext>
            </a:extLst>
          </p:cNvPr>
          <p:cNvSpPr/>
          <p:nvPr/>
        </p:nvSpPr>
        <p:spPr>
          <a:xfrm>
            <a:off x="3982306" y="2430362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2D12C3-047C-4B69-A57E-4883E6866043}"/>
              </a:ext>
            </a:extLst>
          </p:cNvPr>
          <p:cNvSpPr/>
          <p:nvPr/>
        </p:nvSpPr>
        <p:spPr>
          <a:xfrm>
            <a:off x="2982943" y="4207206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9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F0F475E-5203-4B06-A68A-5826651B6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6540"/>
            <a:ext cx="9144000" cy="473851"/>
          </a:xfrm>
        </p:spPr>
        <p:txBody>
          <a:bodyPr/>
          <a:lstStyle/>
          <a:p>
            <a:r>
              <a:rPr lang="ko-KR" altLang="en-US"/>
              <a:t>메인 화면</a:t>
            </a:r>
            <a:endParaRPr lang="ko-KR" altLang="en-US" dirty="0"/>
          </a:p>
        </p:txBody>
      </p:sp>
      <p:pic>
        <p:nvPicPr>
          <p:cNvPr id="6" name="Picture 2" descr="ArtStation - 리듬게임 UI 포폴 (rhythm game UI), Nana Kim">
            <a:extLst>
              <a:ext uri="{FF2B5EF4-FFF2-40B4-BE49-F238E27FC236}">
                <a16:creationId xmlns:a16="http://schemas.microsoft.com/office/drawing/2014/main" id="{DFC96415-B8DE-4637-8699-2C7C7FBEE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74" y="10295367"/>
            <a:ext cx="8395252" cy="47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ED23AF-E773-4249-A1BD-3B2A67A9B6E9}"/>
              </a:ext>
            </a:extLst>
          </p:cNvPr>
          <p:cNvSpPr txBox="1"/>
          <p:nvPr/>
        </p:nvSpPr>
        <p:spPr>
          <a:xfrm>
            <a:off x="2243442" y="590936"/>
            <a:ext cx="7705116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메인화면에서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난이도 선택과 난이도별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하이스코어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표시</a:t>
            </a:r>
          </a:p>
        </p:txBody>
      </p:sp>
      <p:pic>
        <p:nvPicPr>
          <p:cNvPr id="4" name="그림 3" descr="텍스트, 하늘, 놀이기구이(가) 표시된 사진&#10;&#10;자동 생성된 설명">
            <a:extLst>
              <a:ext uri="{FF2B5EF4-FFF2-40B4-BE49-F238E27FC236}">
                <a16:creationId xmlns:a16="http://schemas.microsoft.com/office/drawing/2014/main" id="{4F834BDE-42CA-422A-801E-C36C38C430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11" y="1207968"/>
            <a:ext cx="8395251" cy="4722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CA29BB-A794-4BB8-AAE0-266A6FA76782}"/>
              </a:ext>
            </a:extLst>
          </p:cNvPr>
          <p:cNvSpPr txBox="1"/>
          <p:nvPr/>
        </p:nvSpPr>
        <p:spPr>
          <a:xfrm>
            <a:off x="2404581" y="2922802"/>
            <a:ext cx="370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High Score</a:t>
            </a:r>
            <a:endParaRPr lang="ko-KR" altLang="en-US" sz="16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F9E9C7-5E45-4980-8A4B-B4F59D49B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33" y="4819118"/>
            <a:ext cx="489174" cy="4792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CF8673-17E6-4C43-BF00-3C6E4D2FF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02" y="4819118"/>
            <a:ext cx="493406" cy="4834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2C8F5D-69A4-4E53-BD29-08D61C338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47" y="4399145"/>
            <a:ext cx="2646835" cy="13234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DB5A7A-70FD-43F5-B0E9-A9B3A35B7774}"/>
              </a:ext>
            </a:extLst>
          </p:cNvPr>
          <p:cNvSpPr txBox="1"/>
          <p:nvPr/>
        </p:nvSpPr>
        <p:spPr>
          <a:xfrm>
            <a:off x="3328295" y="4726670"/>
            <a:ext cx="185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Normal</a:t>
            </a:r>
            <a:endParaRPr lang="ko-KR" altLang="en-US" sz="14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1" name="그림 20" descr="건축자재이(가) 표시된 사진&#10;&#10;자동 생성된 설명">
            <a:extLst>
              <a:ext uri="{FF2B5EF4-FFF2-40B4-BE49-F238E27FC236}">
                <a16:creationId xmlns:a16="http://schemas.microsoft.com/office/drawing/2014/main" id="{F8FB6226-0C9B-40CC-9902-815AC86A50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08" y="5969059"/>
            <a:ext cx="1687015" cy="9463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B7DA61-5044-4F29-A59C-404A09049662}"/>
              </a:ext>
            </a:extLst>
          </p:cNvPr>
          <p:cNvSpPr txBox="1"/>
          <p:nvPr/>
        </p:nvSpPr>
        <p:spPr>
          <a:xfrm>
            <a:off x="3184596" y="6191344"/>
            <a:ext cx="200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Hard</a:t>
            </a:r>
            <a:endParaRPr lang="ko-KR" altLang="en-US" sz="10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9B2BA8-B97D-4CA9-8351-674A7B2D124C}"/>
              </a:ext>
            </a:extLst>
          </p:cNvPr>
          <p:cNvSpPr txBox="1"/>
          <p:nvPr/>
        </p:nvSpPr>
        <p:spPr>
          <a:xfrm>
            <a:off x="2404581" y="3572100"/>
            <a:ext cx="370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99999</a:t>
            </a:r>
            <a:endParaRPr lang="ko-KR" altLang="en-US" sz="16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5" name="그림 24" descr="밤하늘이(가) 표시된 사진&#10;&#10;자동 생성된 설명">
            <a:extLst>
              <a:ext uri="{FF2B5EF4-FFF2-40B4-BE49-F238E27FC236}">
                <a16:creationId xmlns:a16="http://schemas.microsoft.com/office/drawing/2014/main" id="{304C70E5-3B5E-43A7-8348-08583C1268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10" y="1469015"/>
            <a:ext cx="4186810" cy="11055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99723E-1A23-43AC-9C4F-9B7286BE6485}"/>
              </a:ext>
            </a:extLst>
          </p:cNvPr>
          <p:cNvSpPr txBox="1"/>
          <p:nvPr/>
        </p:nvSpPr>
        <p:spPr>
          <a:xfrm>
            <a:off x="2404581" y="1599398"/>
            <a:ext cx="370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노래 제목</a:t>
            </a:r>
            <a:endParaRPr lang="ko-KR" altLang="en-US" sz="16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graphicFrame>
        <p:nvGraphicFramePr>
          <p:cNvPr id="27" name="표 8">
            <a:extLst>
              <a:ext uri="{FF2B5EF4-FFF2-40B4-BE49-F238E27FC236}">
                <a16:creationId xmlns:a16="http://schemas.microsoft.com/office/drawing/2014/main" id="{F0D70BC6-EAC1-40AF-B783-FE5F8F33D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92252"/>
              </p:ext>
            </p:extLst>
          </p:nvPr>
        </p:nvGraphicFramePr>
        <p:xfrm>
          <a:off x="8393047" y="1374083"/>
          <a:ext cx="3798953" cy="4617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283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3134670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노래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Label_TitleFlag_Blue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스코어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난이도 변경 시 하드 이미지로 변환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2517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Play_Text_Kill_Double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nomal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en-US" altLang="ko-KR" dirty="0" err="1"/>
                        <a:t>Play_Text_Kill_Triple</a:t>
                      </a:r>
                      <a:r>
                        <a:rPr lang="en-US" altLang="ko-KR" dirty="0"/>
                        <a:t>(hard)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768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화살표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224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Btn_OtherButton_Square04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04079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BA0F60-7FC5-46EE-830E-27DB19E54550}"/>
              </a:ext>
            </a:extLst>
          </p:cNvPr>
          <p:cNvSpPr/>
          <p:nvPr/>
        </p:nvSpPr>
        <p:spPr>
          <a:xfrm>
            <a:off x="-2204" y="1109092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C9B7F3-198B-4EC5-B579-C791A560A3B4}"/>
              </a:ext>
            </a:extLst>
          </p:cNvPr>
          <p:cNvSpPr/>
          <p:nvPr/>
        </p:nvSpPr>
        <p:spPr>
          <a:xfrm>
            <a:off x="1928815" y="1463485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2F2323-E6B4-489E-AA5A-E0CF9B29C3B6}"/>
              </a:ext>
            </a:extLst>
          </p:cNvPr>
          <p:cNvSpPr/>
          <p:nvPr/>
        </p:nvSpPr>
        <p:spPr>
          <a:xfrm>
            <a:off x="2612234" y="2902777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C7B617-BD7A-4108-BCCA-835468F71894}"/>
              </a:ext>
            </a:extLst>
          </p:cNvPr>
          <p:cNvSpPr/>
          <p:nvPr/>
        </p:nvSpPr>
        <p:spPr>
          <a:xfrm>
            <a:off x="3167788" y="4480103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7A8F7D-57BE-4D1F-98EE-1417459A1967}"/>
              </a:ext>
            </a:extLst>
          </p:cNvPr>
          <p:cNvSpPr/>
          <p:nvPr/>
        </p:nvSpPr>
        <p:spPr>
          <a:xfrm>
            <a:off x="2356533" y="4714440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526130-FE68-49D2-BB8D-0919D9572325}"/>
              </a:ext>
            </a:extLst>
          </p:cNvPr>
          <p:cNvSpPr/>
          <p:nvPr/>
        </p:nvSpPr>
        <p:spPr>
          <a:xfrm>
            <a:off x="5860941" y="4698824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6466CBB-E37A-4F6F-A575-E8E576CF58BF}"/>
              </a:ext>
            </a:extLst>
          </p:cNvPr>
          <p:cNvSpPr/>
          <p:nvPr/>
        </p:nvSpPr>
        <p:spPr>
          <a:xfrm>
            <a:off x="1898374" y="1439184"/>
            <a:ext cx="4385472" cy="1202546"/>
          </a:xfrm>
          <a:prstGeom prst="roundRect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9BD99CD-7960-4A1E-B428-5F4B6ED51B75}"/>
              </a:ext>
            </a:extLst>
          </p:cNvPr>
          <p:cNvSpPr/>
          <p:nvPr/>
        </p:nvSpPr>
        <p:spPr>
          <a:xfrm>
            <a:off x="2917529" y="2977387"/>
            <a:ext cx="2750026" cy="1202546"/>
          </a:xfrm>
          <a:prstGeom prst="roundRect">
            <a:avLst/>
          </a:prstGeom>
          <a:noFill/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509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F0F475E-5203-4B06-A68A-5826651B6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6540"/>
            <a:ext cx="9144000" cy="1655762"/>
          </a:xfrm>
        </p:spPr>
        <p:txBody>
          <a:bodyPr/>
          <a:lstStyle/>
          <a:p>
            <a:r>
              <a:rPr lang="ko-KR" altLang="en-US"/>
              <a:t>화면 배치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010FD-057E-4C8D-94B1-4EA75B170F8F}"/>
              </a:ext>
            </a:extLst>
          </p:cNvPr>
          <p:cNvSpPr txBox="1"/>
          <p:nvPr/>
        </p:nvSpPr>
        <p:spPr>
          <a:xfrm>
            <a:off x="1001139" y="773422"/>
            <a:ext cx="9666861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화면배치는 화면 좌측하단에 속도 미터기 우측 하단에 체력바를 세로로 세워서 표시하기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DD19D7-C8B5-42FA-BFF5-0DAE2FC7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4" y="1376253"/>
            <a:ext cx="8291279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7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F0F475E-5203-4B06-A68A-5826651B6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138991"/>
            <a:ext cx="9144000" cy="1655762"/>
          </a:xfrm>
        </p:spPr>
        <p:txBody>
          <a:bodyPr/>
          <a:lstStyle/>
          <a:p>
            <a:r>
              <a:rPr lang="ko-KR" altLang="en-US"/>
              <a:t>게임 오버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68121-1A6C-4D74-AB35-3162938E9842}"/>
              </a:ext>
            </a:extLst>
          </p:cNvPr>
          <p:cNvSpPr txBox="1"/>
          <p:nvPr/>
        </p:nvSpPr>
        <p:spPr>
          <a:xfrm>
            <a:off x="344637" y="524235"/>
            <a:ext cx="11021437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체력이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되는 순간 위아래로 셔터가 내려와서 화면을 덮고 정산화면으로 전환 후 셔터가 다시 열림</a:t>
            </a:r>
            <a:b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정산화면에는 획득 스코어와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메인화면으로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다시하기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배치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CF46A-02D0-4FCF-9738-02BF6DB7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24" y="1895320"/>
            <a:ext cx="3335867" cy="2114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25472E-3237-4CB2-B1BE-2BE756BA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356" y="1917076"/>
            <a:ext cx="3335867" cy="21143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821C23-1DA6-4B0C-8A38-7180F352EF91}"/>
              </a:ext>
            </a:extLst>
          </p:cNvPr>
          <p:cNvSpPr/>
          <p:nvPr/>
        </p:nvSpPr>
        <p:spPr>
          <a:xfrm>
            <a:off x="4399424" y="1895319"/>
            <a:ext cx="3335867" cy="7220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493CB0-060B-47F5-8792-1EA6E66213B1}"/>
              </a:ext>
            </a:extLst>
          </p:cNvPr>
          <p:cNvSpPr/>
          <p:nvPr/>
        </p:nvSpPr>
        <p:spPr>
          <a:xfrm>
            <a:off x="4399424" y="3163085"/>
            <a:ext cx="3335867" cy="7220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D0D4B40-6B7E-49F8-B192-274A6F42A0C0}"/>
              </a:ext>
            </a:extLst>
          </p:cNvPr>
          <p:cNvSpPr/>
          <p:nvPr/>
        </p:nvSpPr>
        <p:spPr>
          <a:xfrm>
            <a:off x="5769581" y="2203831"/>
            <a:ext cx="595549" cy="538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3047FE9-1D91-46C9-A94F-78D15A20C6AB}"/>
              </a:ext>
            </a:extLst>
          </p:cNvPr>
          <p:cNvSpPr/>
          <p:nvPr/>
        </p:nvSpPr>
        <p:spPr>
          <a:xfrm rot="10800000">
            <a:off x="5769581" y="2985285"/>
            <a:ext cx="595549" cy="538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7EA010-32B9-4525-A6C9-22DC1E01E20E}"/>
              </a:ext>
            </a:extLst>
          </p:cNvPr>
          <p:cNvSpPr/>
          <p:nvPr/>
        </p:nvSpPr>
        <p:spPr>
          <a:xfrm>
            <a:off x="8435354" y="1918094"/>
            <a:ext cx="3335867" cy="198882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F9BA26-5A3B-4A4A-9A8F-7058153EE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555" y="2225587"/>
            <a:ext cx="2315519" cy="14688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055E6D-345B-4A19-AAEE-65B42871B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273" y="3254705"/>
            <a:ext cx="947575" cy="354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431199-B841-4042-8E21-53DC0A345424}"/>
              </a:ext>
            </a:extLst>
          </p:cNvPr>
          <p:cNvSpPr txBox="1"/>
          <p:nvPr/>
        </p:nvSpPr>
        <p:spPr>
          <a:xfrm>
            <a:off x="9190273" y="3271551"/>
            <a:ext cx="8932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메인화면</a:t>
            </a:r>
            <a:endParaRPr lang="ko-KR" altLang="en-US" sz="6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52AAC8-A501-47B5-BB3E-E60DB4ED4D83}"/>
              </a:ext>
            </a:extLst>
          </p:cNvPr>
          <p:cNvSpPr txBox="1"/>
          <p:nvPr/>
        </p:nvSpPr>
        <p:spPr>
          <a:xfrm>
            <a:off x="8356231" y="2264174"/>
            <a:ext cx="370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Score</a:t>
            </a:r>
            <a:endParaRPr lang="ko-KR" altLang="en-US" sz="11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D9D04C-9DEF-41B8-A667-6B77AAC9450C}"/>
              </a:ext>
            </a:extLst>
          </p:cNvPr>
          <p:cNvSpPr txBox="1"/>
          <p:nvPr/>
        </p:nvSpPr>
        <p:spPr>
          <a:xfrm>
            <a:off x="8356231" y="2608374"/>
            <a:ext cx="370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999</a:t>
            </a:r>
            <a:endParaRPr lang="ko-KR" altLang="en-US" sz="16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3A5B366-E4BD-457C-A730-FBD69B22A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819" y="3254705"/>
            <a:ext cx="947575" cy="3546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AE573F-D79C-429A-836C-C813EB651CA8}"/>
              </a:ext>
            </a:extLst>
          </p:cNvPr>
          <p:cNvSpPr txBox="1"/>
          <p:nvPr/>
        </p:nvSpPr>
        <p:spPr>
          <a:xfrm>
            <a:off x="10294819" y="3271551"/>
            <a:ext cx="8932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다시하기</a:t>
            </a:r>
            <a:endParaRPr lang="ko-KR" altLang="en-US" sz="6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01C7BB0-A590-47EF-B30D-FB29D0FDD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10" y="1895319"/>
            <a:ext cx="3294526" cy="19888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88A1F6-A444-4570-AD47-41B0162D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681" y="4471605"/>
            <a:ext cx="3335867" cy="21143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C1FF25B-ECA0-4CDA-A904-5B448446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80" y="4780116"/>
            <a:ext cx="2315519" cy="146882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BEF487-721E-496E-988B-7731451B5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98" y="5809234"/>
            <a:ext cx="947575" cy="3546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C11037B-77B1-4B94-9F0E-FCAEB6EC5812}"/>
              </a:ext>
            </a:extLst>
          </p:cNvPr>
          <p:cNvSpPr txBox="1"/>
          <p:nvPr/>
        </p:nvSpPr>
        <p:spPr>
          <a:xfrm>
            <a:off x="5072598" y="5826080"/>
            <a:ext cx="8932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메인화면</a:t>
            </a:r>
            <a:endParaRPr lang="ko-KR" altLang="en-US" sz="6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F05211-76E9-4E38-9ADC-0E65665179E1}"/>
              </a:ext>
            </a:extLst>
          </p:cNvPr>
          <p:cNvSpPr txBox="1"/>
          <p:nvPr/>
        </p:nvSpPr>
        <p:spPr>
          <a:xfrm>
            <a:off x="4238556" y="4818703"/>
            <a:ext cx="370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Score</a:t>
            </a:r>
            <a:endParaRPr lang="ko-KR" altLang="en-US" sz="11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231A0E-CA5F-4238-BA4D-C3217D6F4F0F}"/>
              </a:ext>
            </a:extLst>
          </p:cNvPr>
          <p:cNvSpPr txBox="1"/>
          <p:nvPr/>
        </p:nvSpPr>
        <p:spPr>
          <a:xfrm>
            <a:off x="4238556" y="5162903"/>
            <a:ext cx="370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285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999</a:t>
            </a:r>
            <a:endParaRPr lang="ko-KR" altLang="en-US" sz="1600" dirty="0">
              <a:ln w="285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935E6A7-D31D-4F30-B9CF-43B0F0878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44" y="5809234"/>
            <a:ext cx="947575" cy="3546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64E6343-047A-4AB8-9E74-B084CE40F3A7}"/>
              </a:ext>
            </a:extLst>
          </p:cNvPr>
          <p:cNvSpPr txBox="1"/>
          <p:nvPr/>
        </p:nvSpPr>
        <p:spPr>
          <a:xfrm>
            <a:off x="6177144" y="5826080"/>
            <a:ext cx="8932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15875">
                  <a:solidFill>
                    <a:schemeClr val="bg1"/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다시하기</a:t>
            </a:r>
            <a:endParaRPr lang="ko-KR" altLang="en-US" sz="600" dirty="0">
              <a:ln w="15875">
                <a:solidFill>
                  <a:schemeClr val="bg1"/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19B2833B-CA02-452A-B110-F637215EE32B}"/>
              </a:ext>
            </a:extLst>
          </p:cNvPr>
          <p:cNvSpPr/>
          <p:nvPr/>
        </p:nvSpPr>
        <p:spPr>
          <a:xfrm rot="16200000">
            <a:off x="3795224" y="2662118"/>
            <a:ext cx="595549" cy="53884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0D39703E-8F85-4AD1-B983-B4AB20303F56}"/>
              </a:ext>
            </a:extLst>
          </p:cNvPr>
          <p:cNvSpPr/>
          <p:nvPr/>
        </p:nvSpPr>
        <p:spPr>
          <a:xfrm rot="16200000">
            <a:off x="7786060" y="2619141"/>
            <a:ext cx="595549" cy="53884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E6669B38-F6BC-4D57-A6D0-0A550664FB0B}"/>
              </a:ext>
            </a:extLst>
          </p:cNvPr>
          <p:cNvSpPr/>
          <p:nvPr/>
        </p:nvSpPr>
        <p:spPr>
          <a:xfrm rot="2946352">
            <a:off x="7833500" y="4168951"/>
            <a:ext cx="595549" cy="53884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24B4EB-43F2-4763-8780-17D4DD3E2982}"/>
              </a:ext>
            </a:extLst>
          </p:cNvPr>
          <p:cNvSpPr txBox="1"/>
          <p:nvPr/>
        </p:nvSpPr>
        <p:spPr>
          <a:xfrm>
            <a:off x="344636" y="1226554"/>
            <a:ext cx="11021437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셔터 이미지는 찾는 중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7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F0F475E-5203-4B06-A68A-5826651B6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138991"/>
            <a:ext cx="9144000" cy="490737"/>
          </a:xfrm>
        </p:spPr>
        <p:txBody>
          <a:bodyPr/>
          <a:lstStyle/>
          <a:p>
            <a:r>
              <a:rPr lang="ko-KR" altLang="en-US"/>
              <a:t>노트 영역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251B2-EC4B-4EAE-8CEB-CCF771DBC7F6}"/>
              </a:ext>
            </a:extLst>
          </p:cNvPr>
          <p:cNvSpPr txBox="1"/>
          <p:nvPr/>
        </p:nvSpPr>
        <p:spPr>
          <a:xfrm>
            <a:off x="0" y="629728"/>
            <a:ext cx="11988560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노트영역은 중간에 구분선을 추가해서 노트영역을 나누고 해당 노트영역을 가로로 가득 채우는 직사각형 형태의 노트가 낙하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C87E8D-3E0E-4DB4-ACC4-8B2F10CA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" y="1463802"/>
            <a:ext cx="8291279" cy="5255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224DB9-50DF-47FD-8422-A7CEDCA55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55" r="25848" b="41510"/>
          <a:stretch/>
        </p:blipFill>
        <p:spPr>
          <a:xfrm>
            <a:off x="1282458" y="1463803"/>
            <a:ext cx="5900469" cy="3433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7EA5E0-B13C-4D9C-805F-6244E4AB5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08" y="1830946"/>
            <a:ext cx="455490" cy="2762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FCAA69-E4A4-4728-A5E1-C98F1BC75905}"/>
              </a:ext>
            </a:extLst>
          </p:cNvPr>
          <p:cNvSpPr/>
          <p:nvPr/>
        </p:nvSpPr>
        <p:spPr>
          <a:xfrm rot="979447">
            <a:off x="3210485" y="1402622"/>
            <a:ext cx="47642" cy="35591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ED227B-C553-45C6-919B-AB6E7163E561}"/>
              </a:ext>
            </a:extLst>
          </p:cNvPr>
          <p:cNvSpPr/>
          <p:nvPr/>
        </p:nvSpPr>
        <p:spPr>
          <a:xfrm rot="20206226">
            <a:off x="6233965" y="1320319"/>
            <a:ext cx="45719" cy="37188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C85741-818A-413B-A52B-481954F7BF1B}"/>
              </a:ext>
            </a:extLst>
          </p:cNvPr>
          <p:cNvSpPr/>
          <p:nvPr/>
        </p:nvSpPr>
        <p:spPr>
          <a:xfrm rot="1366352">
            <a:off x="2205307" y="1320318"/>
            <a:ext cx="45719" cy="37188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34DB94-7308-4CD0-81FD-A49A9958BADB}"/>
              </a:ext>
            </a:extLst>
          </p:cNvPr>
          <p:cNvSpPr/>
          <p:nvPr/>
        </p:nvSpPr>
        <p:spPr>
          <a:xfrm rot="20758044">
            <a:off x="5319517" y="1409084"/>
            <a:ext cx="47642" cy="35591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B52A44-139C-4299-886D-F50229423FC7}"/>
              </a:ext>
            </a:extLst>
          </p:cNvPr>
          <p:cNvSpPr/>
          <p:nvPr/>
        </p:nvSpPr>
        <p:spPr>
          <a:xfrm>
            <a:off x="4314957" y="1456414"/>
            <a:ext cx="54321" cy="34290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3515A5-309C-4F7C-A905-0085E54C7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72" y="3754408"/>
            <a:ext cx="809970" cy="4912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7375E0-30A2-4648-B033-B64D18CF9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18" y="2522153"/>
            <a:ext cx="538440" cy="326573"/>
          </a:xfrm>
          <a:prstGeom prst="rect">
            <a:avLst/>
          </a:prstGeom>
        </p:spPr>
      </p:pic>
      <p:graphicFrame>
        <p:nvGraphicFramePr>
          <p:cNvPr id="20" name="표 8">
            <a:extLst>
              <a:ext uri="{FF2B5EF4-FFF2-40B4-BE49-F238E27FC236}">
                <a16:creationId xmlns:a16="http://schemas.microsoft.com/office/drawing/2014/main" id="{1601A6D9-518E-41EB-87C8-1D72C0C8F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86896"/>
              </p:ext>
            </p:extLst>
          </p:nvPr>
        </p:nvGraphicFramePr>
        <p:xfrm>
          <a:off x="8537013" y="1969077"/>
          <a:ext cx="3522133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2960793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노트 구분선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Note_line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노트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황금색 입장권 느낌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91E6EA-05C4-45FA-83DC-AD2784FD3050}"/>
              </a:ext>
            </a:extLst>
          </p:cNvPr>
          <p:cNvSpPr/>
          <p:nvPr/>
        </p:nvSpPr>
        <p:spPr>
          <a:xfrm>
            <a:off x="-10591" y="1269942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95E38B-8D20-4C27-B05B-25852212F263}"/>
              </a:ext>
            </a:extLst>
          </p:cNvPr>
          <p:cNvSpPr/>
          <p:nvPr/>
        </p:nvSpPr>
        <p:spPr>
          <a:xfrm>
            <a:off x="2316705" y="2162230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990D0D-E388-42CE-8A93-7D4BCA857F08}"/>
              </a:ext>
            </a:extLst>
          </p:cNvPr>
          <p:cNvSpPr/>
          <p:nvPr/>
        </p:nvSpPr>
        <p:spPr>
          <a:xfrm>
            <a:off x="3202660" y="3581668"/>
            <a:ext cx="321013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42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3B563F33-1E28-4CF2-B916-76FA7F464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53935"/>
              </p:ext>
            </p:extLst>
          </p:nvPr>
        </p:nvGraphicFramePr>
        <p:xfrm>
          <a:off x="3438803" y="1273067"/>
          <a:ext cx="6058881" cy="4074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3537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4495344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폰트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원스토어 </a:t>
                      </a:r>
                      <a:r>
                        <a:rPr lang="en-US" altLang="ko-KR" dirty="0"/>
                        <a:t>pop</a:t>
                      </a:r>
                      <a:r>
                        <a:rPr lang="ko-KR" altLang="en-US" dirty="0"/>
                        <a:t>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https://noonnu.cc/font_page/676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 PRO Kit - Casual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Icon_ImageIcon_Pass_Golden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세팅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Popup_Frame01_Navy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Btn_MainButton_Blue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노래 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Label_TitleFlag_Blue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3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소리 조절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_PrefabsPanel_Slider_1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94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노말</a:t>
                      </a:r>
                      <a:r>
                        <a:rPr lang="ko-KR" altLang="en-US" dirty="0"/>
                        <a:t> 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Text_Kill_Double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72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하드 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Text_Kill_Triple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65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290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353</Words>
  <Application>Microsoft Office PowerPoint</Application>
  <PresentationFormat>와이드스크린</PresentationFormat>
  <Paragraphs>132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ONE 모바일POP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kanggyeongIl</dc:creator>
  <cp:lastModifiedBy>TWHan</cp:lastModifiedBy>
  <cp:revision>7</cp:revision>
  <dcterms:created xsi:type="dcterms:W3CDTF">2022-01-04T13:36:22Z</dcterms:created>
  <dcterms:modified xsi:type="dcterms:W3CDTF">2022-01-06T08:50:57Z</dcterms:modified>
</cp:coreProperties>
</file>